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1" r:id="rId2"/>
    <p:sldId id="272" r:id="rId3"/>
    <p:sldId id="257" r:id="rId4"/>
    <p:sldId id="258" r:id="rId5"/>
    <p:sldId id="275" r:id="rId6"/>
    <p:sldId id="274" r:id="rId7"/>
    <p:sldId id="273" r:id="rId8"/>
    <p:sldId id="259" r:id="rId9"/>
    <p:sldId id="278" r:id="rId10"/>
    <p:sldId id="276" r:id="rId11"/>
    <p:sldId id="277" r:id="rId12"/>
    <p:sldId id="260" r:id="rId13"/>
    <p:sldId id="279" r:id="rId14"/>
    <p:sldId id="261" r:id="rId15"/>
    <p:sldId id="280" r:id="rId16"/>
    <p:sldId id="262" r:id="rId17"/>
    <p:sldId id="281" r:id="rId18"/>
    <p:sldId id="263" r:id="rId19"/>
    <p:sldId id="282" r:id="rId20"/>
    <p:sldId id="264" r:id="rId21"/>
    <p:sldId id="283" r:id="rId22"/>
    <p:sldId id="284" r:id="rId23"/>
    <p:sldId id="265" r:id="rId24"/>
    <p:sldId id="285" r:id="rId25"/>
    <p:sldId id="286" r:id="rId26"/>
    <p:sldId id="266" r:id="rId27"/>
    <p:sldId id="287" r:id="rId28"/>
    <p:sldId id="267" r:id="rId29"/>
    <p:sldId id="288" r:id="rId30"/>
    <p:sldId id="268" r:id="rId31"/>
    <p:sldId id="289" r:id="rId32"/>
    <p:sldId id="269" r:id="rId33"/>
    <p:sldId id="290" r:id="rId34"/>
    <p:sldId id="27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8" autoAdjust="0"/>
    <p:restoredTop sz="94660"/>
  </p:normalViewPr>
  <p:slideViewPr>
    <p:cSldViewPr snapToGrid="0">
      <p:cViewPr varScale="1">
        <p:scale>
          <a:sx n="68" d="100"/>
          <a:sy n="68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9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59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42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8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7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4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2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13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01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64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2B24072-6E0B-4687-A8CC-2600BA15EA20}" type="datetimeFigureOut">
              <a:rPr lang="en-IN" smtClean="0"/>
              <a:t>27-05-2020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16F6B09-5277-4B59-B377-F00C79AA7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6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15898-64DD-4272-994A-106A14AE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49" y="0"/>
            <a:ext cx="121061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F8C37A-1973-4C9D-B441-376FB484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99" y="4705729"/>
            <a:ext cx="5204741" cy="19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FC4DD-E402-42C8-8485-BEB9BC9CDE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8682" y="1177838"/>
            <a:ext cx="7874635" cy="40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7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6F5D-9D66-4832-8A2F-9FB718D95C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4155" y="1186162"/>
            <a:ext cx="6828155" cy="44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5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85" y="259080"/>
            <a:ext cx="11232515" cy="591788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2"/>
                </a:solidFill>
              </a:rPr>
              <a:t>FROM REQUIREMENTS TO COLLECTION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5"/>
                </a:solidFill>
              </a:rPr>
              <a:t>DATA REQUIREMENTS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98439" y="1577366"/>
            <a:ext cx="7035871" cy="37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3268D-B541-473F-974A-41FA58B59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7052" y="1431501"/>
            <a:ext cx="6720769" cy="45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8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3840"/>
            <a:ext cx="11353800" cy="6294120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5"/>
                </a:solidFill>
              </a:rPr>
              <a:t>DATA COLLECTION</a:t>
            </a:r>
          </a:p>
          <a:p>
            <a:pPr marL="0" indent="0" algn="ctr">
              <a:buNone/>
            </a:pP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11145" y="1410863"/>
            <a:ext cx="6569922" cy="38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80688-4FE5-48AF-84B7-825294361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5276" y="1445401"/>
            <a:ext cx="6689302" cy="39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612648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2"/>
                </a:solidFill>
              </a:rPr>
              <a:t>FROM UNDERSTANDING TO PREPARATION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5"/>
                </a:solidFill>
              </a:rPr>
              <a:t>DATA UNDERSTANDING</a:t>
            </a:r>
          </a:p>
          <a:p>
            <a:pPr marL="0" indent="0" algn="ctr">
              <a:buNone/>
            </a:pP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22357" y="1255924"/>
            <a:ext cx="7797376" cy="46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58CA9-34DF-48C7-A793-1BC32723E6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06476" y="960682"/>
            <a:ext cx="6779048" cy="46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0040"/>
            <a:ext cx="12070080" cy="64008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5"/>
                </a:solidFill>
              </a:rPr>
              <a:t>DATA PREPARATION</a:t>
            </a:r>
          </a:p>
          <a:p>
            <a:pPr marL="0" indent="0" algn="ctr">
              <a:buNone/>
            </a:pP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32497" y="1049549"/>
            <a:ext cx="6759857" cy="44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B9F93-E7C4-409D-A23F-E20E1CF4DC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8403" y="1108640"/>
            <a:ext cx="7775151" cy="44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B5B90-54AE-4B16-8CA9-19DD94F4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097" y="1092058"/>
            <a:ext cx="6195103" cy="40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0118C-CCAF-41DF-BC14-DC01EB7C40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1191" y="1141517"/>
            <a:ext cx="7410098" cy="45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0121B-7753-4D1A-9B1B-3CB5EF87C5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73343" y="1199161"/>
            <a:ext cx="7245314" cy="41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8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0520"/>
            <a:ext cx="10515600" cy="58264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FROM MODELLING TO EVALUATION</a:t>
            </a:r>
            <a:endParaRPr lang="en-IN" dirty="0">
              <a:solidFill>
                <a:schemeClr val="accent2"/>
              </a:solidFill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MODELLING</a:t>
            </a:r>
            <a:endParaRPr lang="en-IN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29485" y="1607044"/>
            <a:ext cx="7151582" cy="36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ED4D1-BFE7-449E-9357-51883FB79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3138" y="869385"/>
            <a:ext cx="7159484" cy="44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7DC48-8608-485F-8FFA-229B83709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7134" y="881098"/>
            <a:ext cx="7358732" cy="49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78" y="1233622"/>
            <a:ext cx="7815156" cy="41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32113-F2F5-4B9F-BC70-A1439BD8C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0649" y="454376"/>
            <a:ext cx="8119039" cy="54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301220" cy="68580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EVALUATION</a:t>
            </a: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88378" y="1210840"/>
            <a:ext cx="7020066" cy="40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BB765-9A6B-4203-B6E7-AC2045667C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1177" y="1305453"/>
            <a:ext cx="6796334" cy="40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360"/>
            <a:ext cx="10515600" cy="596360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</a:t>
            </a:r>
            <a:r>
              <a:rPr lang="en-IN" sz="3600" dirty="0"/>
              <a:t>   </a:t>
            </a:r>
            <a:r>
              <a:rPr lang="en-IN" sz="3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DATA SCIENCE METHODOLOGY</a:t>
            </a:r>
          </a:p>
          <a:p>
            <a:pPr marL="0" indent="0">
              <a:buNone/>
            </a:pPr>
            <a:r>
              <a:rPr lang="en-IN" sz="2400" dirty="0"/>
              <a:t>What is a methodology?</a:t>
            </a:r>
          </a:p>
          <a:p>
            <a:pPr marL="0" indent="0">
              <a:buNone/>
            </a:pPr>
            <a:r>
              <a:rPr lang="en-IN" sz="2400" dirty="0"/>
              <a:t> A methodology is a defined way of a system of methods used in a particular area of study or activity.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The Data Science Methodology consists of three main steps </a:t>
            </a:r>
          </a:p>
          <a:p>
            <a:pPr marL="0" indent="0">
              <a:buNone/>
            </a:pPr>
            <a:r>
              <a:rPr lang="en-IN" sz="2400" dirty="0" err="1"/>
              <a:t>i</a:t>
            </a:r>
            <a:r>
              <a:rPr lang="en-IN" sz="2400" dirty="0"/>
              <a:t>) From problem to approach</a:t>
            </a:r>
          </a:p>
          <a:p>
            <a:pPr marL="0" indent="0">
              <a:buNone/>
            </a:pPr>
            <a:r>
              <a:rPr lang="en-IN" sz="2400" dirty="0"/>
              <a:t>ii) Working with the data</a:t>
            </a:r>
          </a:p>
          <a:p>
            <a:pPr marL="0" indent="0">
              <a:buNone/>
            </a:pPr>
            <a:r>
              <a:rPr lang="en-IN" sz="2400" dirty="0"/>
              <a:t>Iii) Deriving the answer</a:t>
            </a:r>
          </a:p>
        </p:txBody>
      </p:sp>
    </p:spTree>
    <p:extLst>
      <p:ext uri="{BB962C8B-B14F-4D97-AF65-F5344CB8AC3E}">
        <p14:creationId xmlns:p14="http://schemas.microsoft.com/office/powerpoint/2010/main" val="200071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FROM DEPLOYMENT TO FEEDBACK</a:t>
            </a:r>
            <a:endParaRPr lang="en-IN" dirty="0">
              <a:solidFill>
                <a:schemeClr val="accent2"/>
              </a:solidFill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DEPLOYMENT</a:t>
            </a:r>
            <a:endParaRPr lang="en-IN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578" y="1492709"/>
            <a:ext cx="8926265" cy="46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FC077-8157-4BDE-921B-C1BA72828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0844" y="1044856"/>
            <a:ext cx="7710312" cy="43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60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955" y="644370"/>
            <a:ext cx="9460089" cy="49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70A4C-9B13-4F2F-B2CA-28D75EA20A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8854" y="1029405"/>
            <a:ext cx="7691190" cy="42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7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FEEDBACK</a:t>
            </a:r>
            <a:endParaRPr lang="en-IN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5645" y="1415379"/>
            <a:ext cx="9547154" cy="40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3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1A095-B28D-4289-84EF-241D0007F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0044" y="1222093"/>
            <a:ext cx="7345821" cy="40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0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A790E-5989-4E22-96E7-8C6FA9D999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4511" y="873760"/>
            <a:ext cx="7223267" cy="45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127" y="304800"/>
            <a:ext cx="11505073" cy="655320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 </a:t>
            </a:r>
            <a:r>
              <a:rPr lang="en-IN" dirty="0">
                <a:solidFill>
                  <a:schemeClr val="accent5"/>
                </a:solidFill>
              </a:rPr>
              <a:t>BUSINESS UNDERSTANDING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44" y="1484668"/>
            <a:ext cx="6876045" cy="38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225CA-1B5E-41F5-B616-44A12944F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1378" y="508000"/>
            <a:ext cx="8647289" cy="52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C40EF-1BCC-4E0B-8A91-7581D86FC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904" y="522533"/>
            <a:ext cx="8569963" cy="55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FFCE8-4518-4195-A485-87A931B44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5355" y="1149243"/>
            <a:ext cx="6875356" cy="39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"/>
            <a:ext cx="10515600" cy="5917883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accent5"/>
                </a:solidFill>
              </a:rPr>
              <a:t>ANALYTIC APPROACH</a:t>
            </a:r>
          </a:p>
          <a:p>
            <a:pPr marL="0" indent="0" algn="ctr">
              <a:buNone/>
            </a:pP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07383" y="1553881"/>
            <a:ext cx="6575284" cy="41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0A85F-8C86-4857-8840-47C6A4EB2B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400" y="688622"/>
            <a:ext cx="7879926" cy="51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09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108</TotalTime>
  <Words>90</Words>
  <Application>Microsoft Office PowerPoint</Application>
  <PresentationFormat>Widescreen</PresentationFormat>
  <Paragraphs>22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kannan</dc:creator>
  <cp:lastModifiedBy>dinusiva1115@gmail.com</cp:lastModifiedBy>
  <cp:revision>12</cp:revision>
  <dcterms:created xsi:type="dcterms:W3CDTF">2020-05-03T11:00:45Z</dcterms:created>
  <dcterms:modified xsi:type="dcterms:W3CDTF">2020-05-27T05:35:02Z</dcterms:modified>
</cp:coreProperties>
</file>